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1" r:id="rId31"/>
    <p:sldId id="282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E2EA"/>
    <a:srgbClr val="BEF3FA"/>
    <a:srgbClr val="8FCEF5"/>
    <a:srgbClr val="69DCF7"/>
    <a:srgbClr val="9FD7F3"/>
    <a:srgbClr val="65D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C$-A-A Kasszarendszer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548C-62A8-4B95-9481-EDFA269BCDEF}" type="datetimeFigureOut">
              <a:rPr lang="hu-HU" smtClean="0"/>
              <a:t>2023. 05. 10.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B27EA-E026-46BA-B650-A11AE39546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44634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C$-A-A Kasszarendszer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A6A4-5A80-4075-87F8-E2EC9EF17A9B}" type="datetimeFigureOut">
              <a:rPr lang="hu-HU" smtClean="0"/>
              <a:t>2023. 05. 10.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1A3EC-960C-4975-B437-F8CFCCD6238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99182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C0AF-E0BD-48B5-B643-FFAD740F795F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867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69CF-4896-4E98-901C-F7DAF95C5959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53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4207-9428-4F36-8F12-0761329BF576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435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778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5E28-6EBE-461B-BFB5-3B46A6716A79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727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E43-D446-46CB-B4FB-6A7B7EFB4E0C}" type="datetime1">
              <a:rPr lang="hu-HU" smtClean="0"/>
              <a:t>2023. 05. 10.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94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E197-1565-4AB3-BC1E-F10CBF913A9E}" type="datetime1">
              <a:rPr lang="hu-HU" smtClean="0"/>
              <a:t>2023. 05. 10.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660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7BEE-3C66-445A-B8E7-5EC53F5204B2}" type="datetime1">
              <a:rPr lang="hu-HU" smtClean="0"/>
              <a:t>2023. 05. 10.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69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E180-B562-437C-A2B0-CEA030BC8351}" type="datetime1">
              <a:rPr lang="hu-HU" smtClean="0"/>
              <a:t>2023. 05. 10.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82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1F15-D6AB-4162-8359-8920F1817A6D}" type="datetime1">
              <a:rPr lang="hu-HU" smtClean="0"/>
              <a:t>2023. 05. 10.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066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E7242-0878-4F6B-BC5A-2C0889A41FC8}" type="datetime1">
              <a:rPr lang="hu-HU" smtClean="0"/>
              <a:t>2023. 05. 10.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021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EF3FA"/>
            </a:gs>
            <a:gs pos="44000">
              <a:srgbClr val="69DCF7"/>
            </a:gs>
            <a:gs pos="100000">
              <a:srgbClr val="92E2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9202A-A66C-43F9-B5B7-12FFA2DCE46B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77647-5857-4517-ADA4-B1417F1205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400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/>
              <a:t>C</a:t>
            </a:r>
            <a:r>
              <a:rPr lang="hu-HU" b="1" dirty="0">
                <a:solidFill>
                  <a:srgbClr val="00B050"/>
                </a:solidFill>
              </a:rPr>
              <a:t>$</a:t>
            </a:r>
            <a:r>
              <a:rPr lang="hu-HU" b="1" dirty="0"/>
              <a:t>-A-A kasszarendszer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Szunyogh Attila, Szabadi Ákos, Szemán Csaba</a:t>
            </a:r>
          </a:p>
          <a:p>
            <a:r>
              <a:rPr lang="hu-HU" b="1" dirty="0"/>
              <a:t>2/14.1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6FD37-FD4A-45EC-A1C8-8F52B43F4A1E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Negyedik tábla(</a:t>
            </a:r>
            <a:r>
              <a:rPr lang="hu-HU" b="0" dirty="0" err="1">
                <a:solidFill>
                  <a:schemeClr val="accent2"/>
                </a:solidFill>
              </a:rPr>
              <a:t>users</a:t>
            </a:r>
            <a:r>
              <a:rPr lang="hu-HU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200"/>
              </a:spcAft>
            </a:pPr>
            <a:r>
              <a:rPr lang="hu-HU" dirty="0"/>
              <a:t>Szerkezet:</a:t>
            </a:r>
          </a:p>
          <a:p>
            <a:r>
              <a:rPr lang="hu-HU" dirty="0"/>
              <a:t>Tartalom: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10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2440258"/>
            <a:ext cx="7440063" cy="103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46" y="3799341"/>
            <a:ext cx="4790908" cy="273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3982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Ötödik tábla(</a:t>
            </a:r>
            <a:r>
              <a:rPr lang="hu-HU" b="0" dirty="0" err="1">
                <a:solidFill>
                  <a:schemeClr val="accent2"/>
                </a:solidFill>
              </a:rPr>
              <a:t>user_details</a:t>
            </a:r>
            <a:r>
              <a:rPr lang="hu-HU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800"/>
              </a:spcAft>
            </a:pPr>
            <a:r>
              <a:rPr lang="hu-HU" dirty="0"/>
              <a:t>Szerkezet:</a:t>
            </a:r>
          </a:p>
          <a:p>
            <a:r>
              <a:rPr lang="hu-HU" dirty="0"/>
              <a:t>Tartalom: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11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35" y="1764829"/>
            <a:ext cx="5830330" cy="2351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25" y="4176952"/>
            <a:ext cx="6022150" cy="2457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6373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Kapcsolatok 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784" y="1690688"/>
            <a:ext cx="6668431" cy="42201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12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95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- Login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196" y="1537301"/>
            <a:ext cx="838760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13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5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794" y="1690688"/>
            <a:ext cx="8068800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14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42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Profil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15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36" y="1379524"/>
            <a:ext cx="7972728" cy="4837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7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Bérjegyzék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795" y="1690688"/>
            <a:ext cx="613241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16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Profil szerkesztés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17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0" y="2051221"/>
            <a:ext cx="5697858" cy="360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88" y="2051222"/>
            <a:ext cx="5552576" cy="360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8844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Munkarend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18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89" y="1594857"/>
            <a:ext cx="6475453" cy="310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68" y="3148783"/>
            <a:ext cx="6872840" cy="310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627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19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75" y="1825625"/>
            <a:ext cx="9452649" cy="4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9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/>
              <a:t>Bemutatás - Tervezés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Közös tervezés és ötletelés alapján elkészítettük a projektünket.</a:t>
            </a:r>
          </a:p>
          <a:p>
            <a:r>
              <a:rPr lang="hu-HU" dirty="0"/>
              <a:t>Lényege egy olyan letisztult alkalmazás és weblap, amely segít üzletek, éttermek kasszagép szoftverének az  üzemeltetésében.</a:t>
            </a:r>
          </a:p>
          <a:p>
            <a:r>
              <a:rPr lang="hu-HU" dirty="0"/>
              <a:t>Sok helyen a kasszarendszerek, nehezen átláthatók, kezelhetők.</a:t>
            </a:r>
          </a:p>
          <a:p>
            <a:r>
              <a:rPr lang="hu-HU" dirty="0"/>
              <a:t>Ez sokszor gondot okoz, főleg az újonnan betanítandó alkalmazottaknak.</a:t>
            </a:r>
          </a:p>
          <a:p>
            <a:r>
              <a:rPr lang="hu-HU" dirty="0"/>
              <a:t>Ezen szeretnék segíteni a saját kasszarendszerünk elkészítésével. 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B2243-ED60-442B-BDA8-487B5133962C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3242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Történet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20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88" y="1465407"/>
            <a:ext cx="8942624" cy="4726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3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Étlap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21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72" y="1565189"/>
            <a:ext cx="7821268" cy="4647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823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Étlap – hozzáadás / szerkesztés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132" y="2026508"/>
            <a:ext cx="4339064" cy="4015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22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48" y="2026508"/>
            <a:ext cx="6738369" cy="4015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0688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Alkalmazottak 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733" y="1690688"/>
            <a:ext cx="8358534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23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246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Alkalmazottak hozzáadás / törlés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24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092"/>
            <a:ext cx="4280333" cy="458387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72" y="1901413"/>
            <a:ext cx="6541055" cy="39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Mobilra optimalizált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25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scontent-vie1-1.xx.fbcdn.net/v/t1.15752-9/342025744_1340072526573309_2713003360142049941_n.jpg?_nc_cat=111&amp;ccb=1-7&amp;_nc_sid=ae9488&amp;_nc_ohc=Qq81hSYDMikAX-o_qqF&amp;_nc_ht=scontent-vie1-1.xx&amp;oh=03_AdTK6mpDLoa7eSgC3CUM1sIub3Ag0aaMS7PV10__2bVyBg&amp;oe=647770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25" y="1834163"/>
            <a:ext cx="1964551" cy="4365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https://scontent-vie1-1.xx.fbcdn.net/v/t1.15752-9/342041554_628660972647164_8084165920816038339_n.jpg?_nc_cat=111&amp;ccb=1-7&amp;_nc_sid=ae9488&amp;_nc_ohc=VX8DLVELf60AX8WdJoW&amp;_nc_ht=scontent-vie1-1.xx&amp;oh=03_AdTMJPa7VXspa5WysfSpYVaBTtLaG-OPaupyZvhfFzdLVQ&amp;oe=6477602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72" y="1840685"/>
            <a:ext cx="1964550" cy="4365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s://scontent-vie1-1.xx.fbcdn.net/v/t1.15752-9/342072798_1328166454440948_6170261640320127606_n.jpg?_nc_cat=106&amp;ccb=1-7&amp;_nc_sid=ae9488&amp;_nc_ohc=eNmZUVi7QRIAX_rWuvK&amp;_nc_ht=scontent-vie1-1.xx&amp;oh=03_AdSFRf6yXS5K8bNZ1f3943GArWwScP5hO7xvDgJTDrxUTg&amp;oe=647758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18" y="1840685"/>
            <a:ext cx="1963682" cy="4363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68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EC9860-A132-F1FF-D20D-C4E4E875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Form</a:t>
            </a:r>
            <a:r>
              <a:rPr lang="hu-HU" dirty="0"/>
              <a:t> program login felület</a:t>
            </a:r>
          </a:p>
        </p:txBody>
      </p:sp>
      <p:pic>
        <p:nvPicPr>
          <p:cNvPr id="7" name="Tartalom helye 6" descr="A képen szöveg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8015A693-888B-DBB0-EF33-E23514FD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2" y="1825625"/>
            <a:ext cx="7270475" cy="4351338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8B6E6B9D-FECE-FB7E-4B76-5E779E4F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F487681-DB1C-7A87-5841-07873B14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0291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CA1F4-7DC8-5B62-6CDF-F54D7A4D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Rendelés leadási felület</a:t>
            </a:r>
          </a:p>
        </p:txBody>
      </p:sp>
      <p:pic>
        <p:nvPicPr>
          <p:cNvPr id="7" name="Tartalom helye 6" descr="A képen szöveg, képernyőkép, tervezés, zöldség látható&#10;&#10;Automatikusan generált leírás">
            <a:extLst>
              <a:ext uri="{FF2B5EF4-FFF2-40B4-BE49-F238E27FC236}">
                <a16:creationId xmlns:a16="http://schemas.microsoft.com/office/drawing/2014/main" id="{2207268A-A87D-8351-5E73-7370B63A9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26" y="1825625"/>
            <a:ext cx="7285748" cy="4351338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EFD13120-26AC-6704-AD1F-68F3358C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589B9D4-645E-F653-3953-770EEAC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91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F7F27B-507C-9A8D-D2CB-17000CBF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Fizettetős</a:t>
            </a:r>
            <a:r>
              <a:rPr lang="hu-HU" dirty="0"/>
              <a:t> felület</a:t>
            </a:r>
          </a:p>
        </p:txBody>
      </p:sp>
      <p:pic>
        <p:nvPicPr>
          <p:cNvPr id="7" name="Tartalom helye 6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83A0BDE3-F88C-9851-4161-499469F49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63" y="1825625"/>
            <a:ext cx="7338273" cy="4351338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BA7CED8B-A602-04BB-C287-5C1F2DE7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B3DF129-AE79-2F5D-29FD-DF87268C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907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1DEEF3-1BF5-F24F-8191-9E33668A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Kassza </a:t>
            </a:r>
            <a:r>
              <a:rPr lang="hu-HU" dirty="0" err="1"/>
              <a:t>zárós</a:t>
            </a:r>
            <a:r>
              <a:rPr lang="hu-HU" dirty="0"/>
              <a:t> felület</a:t>
            </a:r>
          </a:p>
        </p:txBody>
      </p:sp>
      <p:pic>
        <p:nvPicPr>
          <p:cNvPr id="7" name="Tartalom helye 6" descr="A képen szöveg, tervezés látható&#10;&#10;Automatikusan generált leírás">
            <a:extLst>
              <a:ext uri="{FF2B5EF4-FFF2-40B4-BE49-F238E27FC236}">
                <a16:creationId xmlns:a16="http://schemas.microsoft.com/office/drawing/2014/main" id="{F6CF03CA-F314-3EDA-C6E6-82DA3F01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53" y="1825625"/>
            <a:ext cx="7347493" cy="4351338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6B6D432F-1E8B-EA5F-28E0-5CE62B1D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/>
              <a:t>2023. 05. 10.</a:t>
            </a:fld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858EAE9-EAFB-B125-7EE3-61B5888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032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Bemutatás - Célok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webes felület és asztali alkalmazás legyen:</a:t>
            </a:r>
          </a:p>
          <a:p>
            <a:r>
              <a:rPr lang="hu-HU" dirty="0"/>
              <a:t>Könnyen elérhető</a:t>
            </a:r>
          </a:p>
          <a:p>
            <a:r>
              <a:rPr lang="hu-HU" dirty="0"/>
              <a:t>Gyorsan és egyszerűen használható</a:t>
            </a:r>
          </a:p>
          <a:p>
            <a:r>
              <a:rPr lang="hu-HU" dirty="0"/>
              <a:t>Átlátható és letisztult</a:t>
            </a:r>
          </a:p>
          <a:p>
            <a:r>
              <a:rPr lang="hu-HU" dirty="0"/>
              <a:t>Költség hatékony</a:t>
            </a:r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CA38-13F4-4555-BDA9-E79755EA791F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3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munka(</a:t>
            </a:r>
            <a:r>
              <a:rPr lang="hu-HU" dirty="0" err="1"/>
              <a:t>ClickUp</a:t>
            </a:r>
            <a:r>
              <a:rPr lang="hu-HU" dirty="0"/>
              <a:t> segítségével)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6" y="1468267"/>
            <a:ext cx="749348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30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9" y="1979712"/>
            <a:ext cx="7518613" cy="437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275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>
          <a:xfrm>
            <a:off x="838200" y="2733349"/>
            <a:ext cx="10515600" cy="1474573"/>
          </a:xfrm>
        </p:spPr>
        <p:txBody>
          <a:bodyPr>
            <a:norm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6433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Átadandók és határidők 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főbb átadandók a projekt időtartama alatt a következők:</a:t>
            </a:r>
          </a:p>
          <a:p>
            <a:r>
              <a:rPr lang="hu-HU" dirty="0"/>
              <a:t>A1 –  Adatbázis</a:t>
            </a:r>
          </a:p>
          <a:p>
            <a:r>
              <a:rPr lang="hu-HU" dirty="0"/>
              <a:t>W1 – Weboldal</a:t>
            </a:r>
          </a:p>
          <a:p>
            <a:r>
              <a:rPr lang="hu-HU" dirty="0"/>
              <a:t>A1 – Asztali alkalmazás</a:t>
            </a:r>
          </a:p>
          <a:p>
            <a:pPr marL="0" indent="0">
              <a:buNone/>
            </a:pPr>
            <a:r>
              <a:rPr lang="hu-HU" dirty="0"/>
              <a:t>Az átadási határidők a következők:</a:t>
            </a:r>
          </a:p>
          <a:p>
            <a:r>
              <a:rPr lang="hu-HU" dirty="0"/>
              <a:t>A1 – Adatbázis 		2023.05.03.</a:t>
            </a:r>
          </a:p>
          <a:p>
            <a:r>
              <a:rPr lang="hu-HU" dirty="0"/>
              <a:t>W1 – Weboldal 		2023.05.03.</a:t>
            </a:r>
          </a:p>
          <a:p>
            <a:r>
              <a:rPr lang="hu-HU" dirty="0"/>
              <a:t>A1 – Asztali alkalmazás	2023.05.03.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4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Költség és erőforrás szükségletek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erőforrásigényünk 3 személyhét.</a:t>
            </a:r>
          </a:p>
          <a:p>
            <a:r>
              <a:rPr lang="hu-HU" dirty="0"/>
              <a:t>A rendelkezésünkre áll 0 Ft (jelen esetben)</a:t>
            </a:r>
          </a:p>
          <a:p>
            <a:pPr marL="0" indent="0">
              <a:buNone/>
            </a:pPr>
            <a:r>
              <a:rPr lang="hu-HU" dirty="0"/>
              <a:t>Szoftverek:</a:t>
            </a:r>
          </a:p>
          <a:p>
            <a:pPr marL="0" indent="0">
              <a:buNone/>
            </a:pPr>
            <a:r>
              <a:rPr lang="hu-HU" dirty="0"/>
              <a:t>	- Visual </a:t>
            </a:r>
            <a:r>
              <a:rPr lang="hu-HU" dirty="0" err="1"/>
              <a:t>Studio</a:t>
            </a:r>
            <a:r>
              <a:rPr lang="hu-HU" dirty="0"/>
              <a:t> 2022</a:t>
            </a:r>
          </a:p>
          <a:p>
            <a:pPr marL="0" indent="0">
              <a:buNone/>
            </a:pPr>
            <a:r>
              <a:rPr lang="hu-HU" dirty="0"/>
              <a:t>	-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2022</a:t>
            </a:r>
          </a:p>
          <a:p>
            <a:pPr marL="0" indent="0">
              <a:buNone/>
            </a:pPr>
            <a:r>
              <a:rPr lang="hu-HU" dirty="0"/>
              <a:t>	- PowerPoint 2016</a:t>
            </a:r>
          </a:p>
          <a:p>
            <a:pPr marL="0" indent="0">
              <a:buNone/>
            </a:pPr>
            <a:r>
              <a:rPr lang="hu-HU" dirty="0"/>
              <a:t>	- </a:t>
            </a:r>
            <a:r>
              <a:rPr lang="hu-HU" dirty="0" err="1"/>
              <a:t>ClickUp</a:t>
            </a:r>
            <a:r>
              <a:rPr lang="hu-HU" dirty="0"/>
              <a:t> 3.0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5</a:t>
            </a:fld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Adatbázis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Készítettem: </a:t>
            </a:r>
            <a:r>
              <a:rPr lang="hu-HU" dirty="0" err="1">
                <a:solidFill>
                  <a:schemeClr val="accent2"/>
                </a:solidFill>
              </a:rPr>
              <a:t>phpMyAdmin</a:t>
            </a:r>
            <a:r>
              <a:rPr lang="hu-HU" dirty="0">
                <a:solidFill>
                  <a:schemeClr val="accent2"/>
                </a:solidFill>
              </a:rPr>
              <a:t>(Nethely)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6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2" y="2480441"/>
            <a:ext cx="10711595" cy="3041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03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Első tábla(</a:t>
            </a:r>
            <a:r>
              <a:rPr lang="hu-HU" b="0" dirty="0" err="1">
                <a:solidFill>
                  <a:schemeClr val="accent2"/>
                </a:solidFill>
              </a:rPr>
              <a:t>filmg</a:t>
            </a:r>
            <a:r>
              <a:rPr lang="hu-HU" b="1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200"/>
              </a:spcAft>
            </a:pPr>
            <a:r>
              <a:rPr lang="hu-HU" b="1" i="1" dirty="0"/>
              <a:t>Szerkezet:</a:t>
            </a:r>
          </a:p>
          <a:p>
            <a:pPr>
              <a:spcAft>
                <a:spcPts val="10200"/>
              </a:spcAft>
            </a:pPr>
            <a:r>
              <a:rPr lang="hu-HU" b="1" i="1" dirty="0"/>
              <a:t>Tartalom:</a:t>
            </a:r>
          </a:p>
          <a:p>
            <a:pPr>
              <a:spcAft>
                <a:spcPts val="9600"/>
              </a:spcAft>
            </a:pPr>
            <a:endParaRPr lang="hu-HU" dirty="0"/>
          </a:p>
          <a:p>
            <a:pPr>
              <a:spcAft>
                <a:spcPts val="10200"/>
              </a:spcAft>
            </a:pPr>
            <a:endParaRPr lang="hu-HU" dirty="0"/>
          </a:p>
          <a:p>
            <a:pPr>
              <a:spcAft>
                <a:spcPts val="4200"/>
              </a:spcAft>
            </a:pP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7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39" y="3783013"/>
            <a:ext cx="2554345" cy="2573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86" y="2156529"/>
            <a:ext cx="5010849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5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Második tábla(</a:t>
            </a:r>
            <a:r>
              <a:rPr lang="hu-HU" b="0" dirty="0" err="1">
                <a:solidFill>
                  <a:schemeClr val="accent2"/>
                </a:solidFill>
              </a:rPr>
              <a:t>food</a:t>
            </a:r>
            <a:r>
              <a:rPr lang="hu-HU" b="1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>
              <a:spcAft>
                <a:spcPts val="10800"/>
              </a:spcAft>
            </a:pPr>
            <a:r>
              <a:rPr lang="hu-HU" dirty="0"/>
              <a:t>Szerkezet:</a:t>
            </a:r>
          </a:p>
          <a:p>
            <a:pPr>
              <a:spcAft>
                <a:spcPts val="10200"/>
              </a:spcAft>
            </a:pPr>
            <a:r>
              <a:rPr lang="hu-HU" dirty="0"/>
              <a:t>Tartalom:</a:t>
            </a:r>
          </a:p>
          <a:p>
            <a:pPr>
              <a:spcAft>
                <a:spcPts val="10200"/>
              </a:spcAft>
            </a:pP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8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93" y="3803411"/>
            <a:ext cx="4600614" cy="2735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2118864"/>
            <a:ext cx="9202434" cy="1505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Harmadik tábla(</a:t>
            </a:r>
            <a:r>
              <a:rPr lang="hu-HU" b="0" dirty="0" err="1">
                <a:solidFill>
                  <a:schemeClr val="accent2"/>
                </a:solidFill>
              </a:rPr>
              <a:t>rank</a:t>
            </a:r>
            <a:r>
              <a:rPr lang="hu-HU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200"/>
              </a:spcAft>
            </a:pPr>
            <a:r>
              <a:rPr lang="hu-HU" dirty="0"/>
              <a:t>Szerkezet:</a:t>
            </a:r>
          </a:p>
          <a:p>
            <a:r>
              <a:rPr lang="hu-HU" dirty="0"/>
              <a:t>Tartalom: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020-7C91-4360-BDE0-89E0777C504A}" type="datetime1">
              <a:rPr lang="hu-HU" smtClean="0">
                <a:solidFill>
                  <a:schemeClr val="tx1"/>
                </a:solidFill>
              </a:rPr>
              <a:t>2023. 05. 10.</a:t>
            </a:fld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7647-5857-4517-ADA4-B1417F120596}" type="slidenum">
              <a:rPr lang="hu-HU" smtClean="0">
                <a:solidFill>
                  <a:schemeClr val="tx1"/>
                </a:solidFill>
              </a:rPr>
              <a:t>9</a:t>
            </a:fld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2366118"/>
            <a:ext cx="7735380" cy="1038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64" y="4215216"/>
            <a:ext cx="5706271" cy="1590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1387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346</Words>
  <Application>Microsoft Office PowerPoint</Application>
  <PresentationFormat>Szélesvásznú</PresentationFormat>
  <Paragraphs>132</Paragraphs>
  <Slides>31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Office-téma</vt:lpstr>
      <vt:lpstr>C$-A-A kasszarendszer</vt:lpstr>
      <vt:lpstr>Bemutatás - Tervezés</vt:lpstr>
      <vt:lpstr>Bemutatás - Célok</vt:lpstr>
      <vt:lpstr>Átadandók és határidők </vt:lpstr>
      <vt:lpstr>Költség és erőforrás szükségletek</vt:lpstr>
      <vt:lpstr>Adatbázis</vt:lpstr>
      <vt:lpstr>Első tábla(filmg)</vt:lpstr>
      <vt:lpstr>Második tábla(food)</vt:lpstr>
      <vt:lpstr>Harmadik tábla(rank)</vt:lpstr>
      <vt:lpstr>Negyedik tábla(users)</vt:lpstr>
      <vt:lpstr>Ötödik tábla(user_details)</vt:lpstr>
      <vt:lpstr>Kapcsolatok </vt:lpstr>
      <vt:lpstr>Weboldal - Login</vt:lpstr>
      <vt:lpstr>Főoldal</vt:lpstr>
      <vt:lpstr>Profil</vt:lpstr>
      <vt:lpstr>Bérjegyzék</vt:lpstr>
      <vt:lpstr>Profil szerkesztés</vt:lpstr>
      <vt:lpstr>Munkarend</vt:lpstr>
      <vt:lpstr>Elérhetőségek</vt:lpstr>
      <vt:lpstr>Történet</vt:lpstr>
      <vt:lpstr>Étlap</vt:lpstr>
      <vt:lpstr>Étlap – hozzáadás / szerkesztés</vt:lpstr>
      <vt:lpstr>Alkalmazottak </vt:lpstr>
      <vt:lpstr>Alkalmazottak hozzáadás / törlés</vt:lpstr>
      <vt:lpstr>Mobilra optimalizált</vt:lpstr>
      <vt:lpstr>Form program login felület</vt:lpstr>
      <vt:lpstr>Rendelés leadási felület</vt:lpstr>
      <vt:lpstr>Fizettetős felület</vt:lpstr>
      <vt:lpstr>Kassza zárós felület</vt:lpstr>
      <vt:lpstr>Projekt munka(ClickUp segítségével)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Szabadi Ákos</dc:creator>
  <cp:lastModifiedBy>Csaba Szemán</cp:lastModifiedBy>
  <cp:revision>33</cp:revision>
  <dcterms:created xsi:type="dcterms:W3CDTF">2023-03-28T14:55:26Z</dcterms:created>
  <dcterms:modified xsi:type="dcterms:W3CDTF">2023-05-10T10:19:59Z</dcterms:modified>
</cp:coreProperties>
</file>